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8" r:id="rId3"/>
    <p:sldId id="278" r:id="rId4"/>
    <p:sldId id="279" r:id="rId5"/>
    <p:sldId id="260" r:id="rId6"/>
    <p:sldId id="270" r:id="rId7"/>
    <p:sldId id="265" r:id="rId8"/>
    <p:sldId id="266" r:id="rId9"/>
    <p:sldId id="269" r:id="rId10"/>
    <p:sldId id="268" r:id="rId11"/>
    <p:sldId id="272" r:id="rId12"/>
    <p:sldId id="271" r:id="rId13"/>
    <p:sldId id="274" r:id="rId1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77" y="461"/>
      </p:cViewPr>
      <p:guideLst>
        <p:guide orient="horz" pos="2160"/>
        <p:guide pos="288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4B279-765D-418F-9EE1-2F4C1DEE870B}" type="datetimeFigureOut">
              <a:rPr lang="zh-CN" altLang="en-US" smtClean="0"/>
              <a:t>2021/7/14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C4FF0-DF23-44C7-9746-F78038111D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404664"/>
            <a:ext cx="8291264" cy="5721499"/>
          </a:xfrm>
        </p:spPr>
        <p:txBody>
          <a:bodyPr>
            <a:normAutofit lnSpcReduction="20000"/>
          </a:bodyPr>
          <a:lstStyle/>
          <a:p>
            <a:r>
              <a:rPr lang="zh-CN" altLang="zh-CN" b="1" dirty="0">
                <a:solidFill>
                  <a:srgbClr val="FF0000"/>
                </a:solidFill>
              </a:rPr>
              <a:t>资料</a:t>
            </a:r>
            <a:r>
              <a:rPr lang="zh-CN" altLang="zh-CN" b="1" dirty="0"/>
              <a:t>：</a:t>
            </a:r>
            <a:endParaRPr lang="zh-CN" altLang="zh-CN" dirty="0"/>
          </a:p>
          <a:p>
            <a:pPr marL="514350" lvl="0" indent="-514350">
              <a:buFont typeface="+mj-lt"/>
              <a:buAutoNum type="arabicPeriod"/>
            </a:pPr>
            <a:r>
              <a:rPr altLang="zh-CN" sz="2800" b="1" dirty="0">
                <a:latin typeface="+mj-ea"/>
                <a:ea typeface="+mj-ea"/>
                <a:cs typeface="+mj-ea"/>
              </a:rPr>
              <a:t>D\STM32F429阿波罗开发板资料\阿波罗STM32F429 资料盘(A盘)\STM32F429开发指南-HAL库版本_V1.1</a:t>
            </a:r>
          </a:p>
          <a:p>
            <a:pPr marL="514350" lvl="0" indent="-514350">
              <a:buFont typeface="+mj-lt"/>
              <a:buAutoNum type="arabicPeriod"/>
            </a:pPr>
            <a:r>
              <a:rPr altLang="zh-CN" sz="2800" b="1" dirty="0">
                <a:latin typeface="+mj-ea"/>
                <a:ea typeface="+mj-ea"/>
                <a:cs typeface="+mj-ea"/>
              </a:rPr>
              <a:t>D\STM32F429阿波罗开发板资料\阿波罗STM32F429 资料盘(A盘)\6，软件资料\3，EMWIN学习资料\emWin5中文手册.pdf</a:t>
            </a:r>
          </a:p>
          <a:p>
            <a:pPr marL="514350" lvl="0" indent="-514350">
              <a:buFont typeface="+mj-lt"/>
              <a:buAutoNum type="arabicPeriod"/>
            </a:pPr>
            <a:r>
              <a:rPr altLang="zh-CN" sz="2800" b="1" dirty="0">
                <a:latin typeface="+mj-ea"/>
                <a:ea typeface="+mj-ea"/>
                <a:cs typeface="+mj-ea"/>
              </a:rPr>
              <a:t>ST_LINK下载与调试程序：下载方法见资料1的第3.4中的3.4.2</a:t>
            </a:r>
          </a:p>
          <a:p>
            <a:pPr marL="514350" lvl="0" indent="-514350">
              <a:buFont typeface="+mj-lt"/>
              <a:buAutoNum type="arabicPeriod"/>
            </a:pPr>
            <a:r>
              <a:rPr altLang="zh-CN" sz="2800" b="1" dirty="0">
                <a:latin typeface="+mj-ea"/>
                <a:ea typeface="+mj-ea"/>
                <a:cs typeface="+mj-ea"/>
              </a:rPr>
              <a:t>  视频资料：D\STM32F429阿波罗开发板资料\阿波罗STM32F429 资料盘(A盘)\2，ALIENTEK阿波罗STM32F429开发板视频教程\【正点原子】手把手教你学Emwin系列视频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778098"/>
          </a:xfrm>
        </p:spPr>
        <p:txBody>
          <a:bodyPr>
            <a:normAutofit fontScale="90000"/>
          </a:bodyPr>
          <a:lstStyle/>
          <a:p>
            <a:r>
              <a:rPr lang="zh-CN" altLang="zh-CN" sz="4000" b="1" dirty="0">
                <a:solidFill>
                  <a:srgbClr val="FF0000"/>
                </a:solidFill>
              </a:rPr>
              <a:t>实验五</a:t>
            </a:r>
            <a:r>
              <a:rPr lang="zh-CN" altLang="zh-CN" sz="4000" b="1" dirty="0"/>
              <a:t>：基于多传感器的坏境评价实验</a:t>
            </a:r>
            <a:endParaRPr lang="zh-CN" alt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8313" y="1285607"/>
            <a:ext cx="8218487" cy="4823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778098"/>
          </a:xfrm>
        </p:spPr>
        <p:txBody>
          <a:bodyPr>
            <a:normAutofit fontScale="90000"/>
          </a:bodyPr>
          <a:lstStyle/>
          <a:p>
            <a:r>
              <a:rPr lang="zh-CN" altLang="zh-CN" sz="4000" b="1" dirty="0">
                <a:solidFill>
                  <a:srgbClr val="FF0000"/>
                </a:solidFill>
              </a:rPr>
              <a:t>实验五</a:t>
            </a:r>
            <a:r>
              <a:rPr lang="zh-CN" altLang="zh-CN" sz="4000" b="1" dirty="0"/>
              <a:t>：基于多传感器的坏境评价实验</a:t>
            </a:r>
            <a:endParaRPr lang="zh-CN" alt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412776"/>
            <a:ext cx="7895866" cy="471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778098"/>
          </a:xfrm>
        </p:spPr>
        <p:txBody>
          <a:bodyPr>
            <a:normAutofit fontScale="90000"/>
          </a:bodyPr>
          <a:lstStyle/>
          <a:p>
            <a:r>
              <a:rPr lang="zh-CN" altLang="zh-CN" sz="4000" b="1" dirty="0">
                <a:solidFill>
                  <a:srgbClr val="FF0000"/>
                </a:solidFill>
              </a:rPr>
              <a:t>实验五</a:t>
            </a:r>
            <a:r>
              <a:rPr lang="zh-CN" altLang="zh-CN" sz="4000" b="1" dirty="0"/>
              <a:t>：基于多传感器的坏境评价实验</a:t>
            </a:r>
            <a:endParaRPr lang="zh-CN" alt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8313" y="1283004"/>
            <a:ext cx="8218487" cy="4828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778098"/>
          </a:xfrm>
        </p:spPr>
        <p:txBody>
          <a:bodyPr>
            <a:normAutofit fontScale="90000"/>
          </a:bodyPr>
          <a:lstStyle/>
          <a:p>
            <a:r>
              <a:rPr lang="zh-CN" altLang="zh-CN" sz="4000" b="1" dirty="0">
                <a:solidFill>
                  <a:srgbClr val="FF0000"/>
                </a:solidFill>
              </a:rPr>
              <a:t>实验五</a:t>
            </a:r>
            <a:r>
              <a:rPr lang="zh-CN" altLang="zh-CN" sz="4000" b="1" dirty="0"/>
              <a:t>：基于多传感器的坏境评价实验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124744"/>
            <a:ext cx="8219256" cy="5001419"/>
          </a:xfrm>
        </p:spPr>
        <p:txBody>
          <a:bodyPr/>
          <a:lstStyle/>
          <a:p>
            <a:r>
              <a:rPr lang="zh-CN" altLang="en-US" dirty="0"/>
              <a:t>实验要求：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、设计进入界面，密码进入；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、进入界面后，选择</a:t>
            </a:r>
            <a:r>
              <a:rPr lang="en-US" altLang="zh-CN" dirty="0"/>
              <a:t>3</a:t>
            </a:r>
            <a:r>
              <a:rPr lang="zh-CN" altLang="en-US" dirty="0"/>
              <a:t>个环境参数显示，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下面对应着三个按键；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、点击显示窗口，出现对应的阈值设计界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面，用滚动条设计阈值的大小；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、点击按钮进入动态显示界面。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548680"/>
            <a:ext cx="8291264" cy="55774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4755" b="1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day1</a:t>
            </a:r>
          </a:p>
          <a:p>
            <a:pPr marL="0" indent="0" algn="ctr">
              <a:buNone/>
            </a:pPr>
            <a:endParaRPr lang="en-US" altLang="zh-CN" sz="4755" b="1" dirty="0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zh-CN" dirty="0"/>
              <a:t>任务</a:t>
            </a:r>
            <a:r>
              <a:rPr lang="en-US" altLang="zh-CN" dirty="0"/>
              <a:t>1</a:t>
            </a:r>
            <a:r>
              <a:rPr lang="zh-CN" altLang="zh-CN" dirty="0"/>
              <a:t>：新建一个工程</a:t>
            </a:r>
            <a:r>
              <a:rPr lang="en-US" altLang="zh-CN" dirty="0"/>
              <a:t>template</a:t>
            </a:r>
            <a:r>
              <a:rPr lang="zh-CN" altLang="zh-CN" dirty="0"/>
              <a:t>：资料：</a:t>
            </a:r>
            <a:r>
              <a:rPr lang="en-US" altLang="zh-CN" dirty="0"/>
              <a:t>1</a:t>
            </a:r>
            <a:r>
              <a:rPr lang="zh-CN" altLang="zh-CN" dirty="0"/>
              <a:t>的第二篇软件篇第三章软件入门中</a:t>
            </a:r>
            <a:r>
              <a:rPr lang="en-US" altLang="zh-CN" dirty="0"/>
              <a:t>3.3</a:t>
            </a:r>
            <a:r>
              <a:rPr lang="zh-CN" altLang="zh-CN" dirty="0"/>
              <a:t>节的</a:t>
            </a:r>
            <a:r>
              <a:rPr lang="en-US" altLang="zh-CN" dirty="0"/>
              <a:t>3.3.1</a:t>
            </a:r>
            <a:r>
              <a:rPr lang="zh-CN" altLang="zh-CN" dirty="0"/>
              <a:t>。</a:t>
            </a:r>
          </a:p>
          <a:p>
            <a:r>
              <a:rPr lang="zh-CN" altLang="zh-CN" dirty="0"/>
              <a:t>任务</a:t>
            </a:r>
            <a:r>
              <a:rPr lang="en-US" altLang="zh-CN" dirty="0"/>
              <a:t>2</a:t>
            </a:r>
            <a:r>
              <a:rPr lang="zh-CN" altLang="zh-CN" dirty="0"/>
              <a:t>：从模板工程</a:t>
            </a:r>
            <a:r>
              <a:rPr lang="en-US" altLang="zh-CN" dirty="0"/>
              <a:t>--&gt;</a:t>
            </a:r>
            <a:r>
              <a:rPr lang="zh-CN" altLang="zh-CN" dirty="0"/>
              <a:t>跑马灯实验</a:t>
            </a:r>
            <a:r>
              <a:rPr lang="en-US" altLang="zh-CN" dirty="0"/>
              <a:t>    </a:t>
            </a:r>
            <a:r>
              <a:rPr lang="zh-CN" altLang="zh-CN" dirty="0"/>
              <a:t>资料：</a:t>
            </a:r>
            <a:r>
              <a:rPr lang="en-US" altLang="zh-CN" dirty="0"/>
              <a:t>1</a:t>
            </a:r>
            <a:r>
              <a:rPr lang="zh-CN" altLang="zh-CN" dirty="0"/>
              <a:t>中的第三篇第六章特别是</a:t>
            </a:r>
            <a:r>
              <a:rPr lang="en-US" altLang="zh-CN" dirty="0"/>
              <a:t>6.3</a:t>
            </a:r>
            <a:r>
              <a:rPr lang="zh-CN" altLang="en-US" dirty="0"/>
              <a:t>。</a:t>
            </a:r>
            <a:endParaRPr lang="zh-CN" altLang="zh-CN" dirty="0"/>
          </a:p>
          <a:p>
            <a:endParaRPr lang="zh-CN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rgbClr val="FF0000"/>
                </a:solidFill>
              </a:rPr>
              <a:t>day2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>
                <a:sym typeface="+mn-ea"/>
              </a:rPr>
              <a:t>任务</a:t>
            </a:r>
            <a:r>
              <a:rPr lang="en-US" altLang="zh-CN" dirty="0">
                <a:sym typeface="+mn-ea"/>
              </a:rPr>
              <a:t>1</a:t>
            </a:r>
            <a:r>
              <a:rPr lang="zh-CN" altLang="zh-CN" dirty="0">
                <a:sym typeface="+mn-ea"/>
              </a:rPr>
              <a:t>：修改跑马灯实验，资料：参考标准例程</a:t>
            </a:r>
            <a:r>
              <a:rPr lang="en-US" altLang="zh-CN" dirty="0">
                <a:sym typeface="+mn-ea"/>
              </a:rPr>
              <a:t>-HAL</a:t>
            </a:r>
            <a:r>
              <a:rPr lang="zh-CN" altLang="zh-CN" dirty="0">
                <a:sym typeface="+mn-ea"/>
              </a:rPr>
              <a:t>库版本实验</a:t>
            </a:r>
            <a:r>
              <a:rPr lang="en-US" altLang="zh-CN" dirty="0">
                <a:sym typeface="+mn-ea"/>
              </a:rPr>
              <a:t>1</a:t>
            </a:r>
            <a:endParaRPr lang="zh-CN" altLang="zh-CN" dirty="0"/>
          </a:p>
          <a:p>
            <a:pPr lvl="1"/>
            <a:r>
              <a:rPr lang="zh-CN" altLang="zh-CN" dirty="0">
                <a:sym typeface="+mn-ea"/>
              </a:rPr>
              <a:t>修改</a:t>
            </a:r>
            <a:r>
              <a:rPr lang="en-US" altLang="zh-CN" dirty="0">
                <a:sym typeface="+mn-ea"/>
              </a:rPr>
              <a:t>1</a:t>
            </a:r>
            <a:r>
              <a:rPr lang="zh-CN" altLang="zh-CN" dirty="0">
                <a:sym typeface="+mn-ea"/>
              </a:rPr>
              <a:t>：为四种状态</a:t>
            </a:r>
            <a:r>
              <a:rPr lang="en-US" altLang="zh-CN" dirty="0">
                <a:sym typeface="+mn-ea"/>
              </a:rPr>
              <a:t>:01,10,00,11  0-</a:t>
            </a:r>
            <a:r>
              <a:rPr lang="zh-CN" altLang="zh-CN" dirty="0">
                <a:sym typeface="+mn-ea"/>
              </a:rPr>
              <a:t>亮，</a:t>
            </a:r>
            <a:r>
              <a:rPr lang="en-US" altLang="zh-CN" dirty="0">
                <a:sym typeface="+mn-ea"/>
              </a:rPr>
              <a:t>1-</a:t>
            </a:r>
            <a:r>
              <a:rPr lang="zh-CN" altLang="zh-CN" dirty="0">
                <a:sym typeface="+mn-ea"/>
              </a:rPr>
              <a:t>灭</a:t>
            </a:r>
            <a:endParaRPr lang="zh-CN" altLang="zh-CN" dirty="0"/>
          </a:p>
          <a:p>
            <a:pPr lvl="1"/>
            <a:r>
              <a:rPr lang="zh-CN" altLang="zh-CN" dirty="0">
                <a:sym typeface="+mn-ea"/>
              </a:rPr>
              <a:t>修改</a:t>
            </a:r>
            <a:r>
              <a:rPr lang="en-US" altLang="zh-CN" dirty="0">
                <a:sym typeface="+mn-ea"/>
              </a:rPr>
              <a:t>2</a:t>
            </a:r>
            <a:r>
              <a:rPr lang="zh-CN" altLang="zh-CN" dirty="0">
                <a:sym typeface="+mn-ea"/>
              </a:rPr>
              <a:t>：</a:t>
            </a:r>
            <a:r>
              <a:rPr lang="en-US" altLang="zh-CN" dirty="0">
                <a:sym typeface="+mn-ea"/>
              </a:rPr>
              <a:t>5</a:t>
            </a:r>
            <a:r>
              <a:rPr lang="zh-CN" altLang="zh-CN" dirty="0">
                <a:sym typeface="+mn-ea"/>
              </a:rPr>
              <a:t>种状态：</a:t>
            </a:r>
            <a:r>
              <a:rPr lang="en-US" altLang="zh-CN" dirty="0">
                <a:sym typeface="+mn-ea"/>
              </a:rPr>
              <a:t>01</a:t>
            </a:r>
            <a:r>
              <a:rPr lang="zh-CN" altLang="zh-CN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10</a:t>
            </a:r>
            <a:r>
              <a:rPr lang="zh-CN" altLang="zh-CN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00</a:t>
            </a:r>
            <a:r>
              <a:rPr lang="zh-CN" altLang="zh-CN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11</a:t>
            </a:r>
            <a:r>
              <a:rPr lang="zh-CN" altLang="zh-CN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{0</a:t>
            </a:r>
            <a:r>
              <a:rPr lang="zh-CN" altLang="zh-CN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1-0-1-0</a:t>
            </a:r>
            <a:r>
              <a:rPr lang="zh-CN" altLang="zh-CN" dirty="0">
                <a:sym typeface="+mn-ea"/>
              </a:rPr>
              <a:t>即</a:t>
            </a:r>
            <a:r>
              <a:rPr lang="en-US" altLang="zh-CN" dirty="0">
                <a:sym typeface="+mn-ea"/>
              </a:rPr>
              <a:t>LED0</a:t>
            </a:r>
            <a:r>
              <a:rPr lang="zh-CN" altLang="zh-CN" dirty="0">
                <a:sym typeface="+mn-ea"/>
              </a:rPr>
              <a:t>闪烁</a:t>
            </a:r>
            <a:r>
              <a:rPr lang="en-US" altLang="zh-CN" dirty="0">
                <a:sym typeface="+mn-ea"/>
              </a:rPr>
              <a:t>}</a:t>
            </a:r>
            <a:endParaRPr lang="zh-CN" altLang="zh-CN" dirty="0"/>
          </a:p>
          <a:p>
            <a:r>
              <a:rPr lang="zh-CN" altLang="zh-CN" dirty="0">
                <a:sym typeface="+mn-ea"/>
              </a:rPr>
              <a:t>任务</a:t>
            </a:r>
            <a:r>
              <a:rPr lang="en-US" altLang="zh-CN" dirty="0">
                <a:sym typeface="+mn-ea"/>
              </a:rPr>
              <a:t>2</a:t>
            </a:r>
            <a:r>
              <a:rPr lang="zh-CN" altLang="zh-CN" dirty="0">
                <a:sym typeface="+mn-ea"/>
              </a:rPr>
              <a:t>：按键实验（参考标准例程</a:t>
            </a:r>
            <a:r>
              <a:rPr lang="en-US" altLang="zh-CN" dirty="0">
                <a:sym typeface="+mn-ea"/>
              </a:rPr>
              <a:t>-HAL</a:t>
            </a:r>
            <a:r>
              <a:rPr lang="zh-CN" altLang="zh-CN" dirty="0">
                <a:sym typeface="+mn-ea"/>
              </a:rPr>
              <a:t>库版本实验</a:t>
            </a:r>
            <a:r>
              <a:rPr lang="en-US" altLang="zh-CN" dirty="0">
                <a:sym typeface="+mn-ea"/>
              </a:rPr>
              <a:t>2</a:t>
            </a:r>
            <a:r>
              <a:rPr lang="zh-CN" altLang="zh-CN" dirty="0">
                <a:sym typeface="+mn-ea"/>
              </a:rPr>
              <a:t>），修改，按键</a:t>
            </a:r>
            <a:r>
              <a:rPr lang="en-US" altLang="zh-CN" dirty="0" err="1">
                <a:sym typeface="+mn-ea"/>
              </a:rPr>
              <a:t>key_up</a:t>
            </a:r>
            <a:r>
              <a:rPr lang="zh-CN" altLang="zh-CN" dirty="0">
                <a:sym typeface="+mn-ea"/>
              </a:rPr>
              <a:t>同时启动蜂鸣器</a:t>
            </a:r>
            <a:r>
              <a:rPr lang="en-US" altLang="zh-CN" dirty="0">
                <a:sym typeface="+mn-ea"/>
              </a:rPr>
              <a:t>(</a:t>
            </a:r>
            <a:r>
              <a:rPr lang="zh-CN" altLang="en-US" dirty="0">
                <a:sym typeface="+mn-ea"/>
              </a:rPr>
              <a:t>参考实验</a:t>
            </a:r>
            <a:r>
              <a:rPr lang="en-US" altLang="zh-CN" dirty="0">
                <a:sym typeface="+mn-ea"/>
              </a:rPr>
              <a:t>25)</a:t>
            </a:r>
            <a:r>
              <a:rPr lang="zh-CN" altLang="zh-CN" dirty="0">
                <a:sym typeface="+mn-ea"/>
              </a:rPr>
              <a:t>。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rgbClr val="FF0000"/>
                </a:solidFill>
              </a:rPr>
              <a:t>day3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b="1" dirty="0">
                <a:sym typeface="+mn-ea"/>
              </a:rPr>
              <a:t>任务</a:t>
            </a:r>
            <a:r>
              <a:rPr lang="en-US" altLang="zh-CN" b="1" dirty="0">
                <a:sym typeface="+mn-ea"/>
              </a:rPr>
              <a:t>1</a:t>
            </a:r>
            <a:r>
              <a:rPr lang="zh-CN" altLang="zh-CN" b="1" dirty="0">
                <a:sym typeface="+mn-ea"/>
              </a:rPr>
              <a:t>：</a:t>
            </a:r>
            <a:r>
              <a:rPr lang="en-US" altLang="zh-CN" dirty="0" err="1">
                <a:sym typeface="+mn-ea"/>
              </a:rPr>
              <a:t>GUIbuilder</a:t>
            </a:r>
            <a:r>
              <a:rPr lang="zh-CN" altLang="zh-CN" dirty="0">
                <a:sym typeface="+mn-ea"/>
              </a:rPr>
              <a:t>实验，看视频</a:t>
            </a:r>
            <a:r>
              <a:rPr lang="en-US" altLang="zh-CN" dirty="0">
                <a:sym typeface="+mn-ea"/>
              </a:rPr>
              <a:t>12</a:t>
            </a:r>
            <a:r>
              <a:rPr lang="zh-CN" altLang="zh-CN" dirty="0">
                <a:sym typeface="+mn-ea"/>
              </a:rPr>
              <a:t>讲，做</a:t>
            </a:r>
            <a:r>
              <a:rPr lang="en-US" altLang="zh-CN" dirty="0" err="1">
                <a:sym typeface="+mn-ea"/>
              </a:rPr>
              <a:t>BUTTON,EDIT,listview</a:t>
            </a:r>
            <a:r>
              <a:rPr lang="zh-CN" altLang="zh-CN" dirty="0">
                <a:sym typeface="+mn-ea"/>
              </a:rPr>
              <a:t>等等</a:t>
            </a:r>
            <a:r>
              <a:rPr lang="en-US" altLang="zh-CN" dirty="0">
                <a:sym typeface="+mn-ea"/>
              </a:rPr>
              <a:t> </a:t>
            </a:r>
            <a:endParaRPr lang="zh-CN" altLang="zh-CN" dirty="0"/>
          </a:p>
          <a:p>
            <a:r>
              <a:rPr lang="zh-CN" altLang="zh-CN" b="1" dirty="0">
                <a:sym typeface="+mn-ea"/>
              </a:rPr>
              <a:t>任务2：</a:t>
            </a:r>
            <a:r>
              <a:rPr lang="en-US" altLang="zh-CN" dirty="0">
                <a:sym typeface="+mn-ea"/>
              </a:rPr>
              <a:t>BUTTON</a:t>
            </a:r>
            <a:r>
              <a:rPr lang="zh-CN" altLang="zh-CN" dirty="0">
                <a:sym typeface="+mn-ea"/>
              </a:rPr>
              <a:t>实验（参考扩展例程</a:t>
            </a:r>
            <a:r>
              <a:rPr lang="en-US" altLang="zh-CN" dirty="0">
                <a:sym typeface="+mn-ea"/>
              </a:rPr>
              <a:t>-</a:t>
            </a:r>
            <a:r>
              <a:rPr lang="en-US" altLang="zh-CN" dirty="0" err="1">
                <a:sym typeface="+mn-ea"/>
              </a:rPr>
              <a:t>emwin</a:t>
            </a:r>
            <a:r>
              <a:rPr lang="zh-CN" altLang="zh-CN" dirty="0">
                <a:sym typeface="+mn-ea"/>
              </a:rPr>
              <a:t>扩展例程实验</a:t>
            </a:r>
            <a:r>
              <a:rPr lang="en-US" altLang="zh-CN" dirty="0">
                <a:sym typeface="+mn-ea"/>
              </a:rPr>
              <a:t>15</a:t>
            </a:r>
            <a:r>
              <a:rPr lang="zh-CN" altLang="zh-CN" dirty="0">
                <a:sym typeface="+mn-ea"/>
              </a:rPr>
              <a:t>，视频</a:t>
            </a:r>
            <a:r>
              <a:rPr lang="en-US" altLang="zh-CN" dirty="0">
                <a:sym typeface="+mn-ea"/>
              </a:rPr>
              <a:t>14</a:t>
            </a:r>
            <a:r>
              <a:rPr lang="zh-CN" altLang="zh-CN" dirty="0">
                <a:sym typeface="+mn-ea"/>
              </a:rPr>
              <a:t>讲），整合到实验三上。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274638"/>
            <a:ext cx="8219256" cy="778098"/>
          </a:xfrm>
        </p:spPr>
        <p:txBody>
          <a:bodyPr>
            <a:no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day4,5</a:t>
            </a:r>
            <a:r>
              <a:rPr lang="zh-CN" altLang="zh-CN" sz="3600" b="1" dirty="0"/>
              <a:t>：基于多传感器的坏境评价实验</a:t>
            </a:r>
            <a:endParaRPr lang="zh-CN" altLang="en-US" sz="36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11760" y="980728"/>
            <a:ext cx="4176464" cy="5568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778098"/>
          </a:xfrm>
        </p:spPr>
        <p:txBody>
          <a:bodyPr>
            <a:normAutofit fontScale="90000"/>
          </a:bodyPr>
          <a:lstStyle/>
          <a:p>
            <a:r>
              <a:rPr lang="zh-CN" altLang="zh-CN" sz="4000" b="1" dirty="0">
                <a:solidFill>
                  <a:srgbClr val="FF0000"/>
                </a:solidFill>
              </a:rPr>
              <a:t>实验五</a:t>
            </a:r>
            <a:r>
              <a:rPr lang="zh-CN" altLang="zh-CN" sz="4000" b="1" dirty="0"/>
              <a:t>：基于多传感器的坏境评价实验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124744"/>
            <a:ext cx="8219256" cy="500141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实验要求：安装无线模块的时候，必须的把电源关掉才能安装上无线模块。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778098"/>
          </a:xfrm>
        </p:spPr>
        <p:txBody>
          <a:bodyPr>
            <a:normAutofit fontScale="90000"/>
          </a:bodyPr>
          <a:lstStyle/>
          <a:p>
            <a:r>
              <a:rPr lang="zh-CN" altLang="zh-CN" sz="4000" b="1" dirty="0">
                <a:solidFill>
                  <a:srgbClr val="FF0000"/>
                </a:solidFill>
              </a:rPr>
              <a:t>实验五</a:t>
            </a:r>
            <a:r>
              <a:rPr lang="zh-CN" altLang="zh-CN" sz="4000" b="1" dirty="0"/>
              <a:t>：基于多传感器的坏境评价实验</a:t>
            </a:r>
            <a:endParaRPr lang="zh-CN" alt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1484784"/>
            <a:ext cx="7159652" cy="4248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778098"/>
          </a:xfrm>
        </p:spPr>
        <p:txBody>
          <a:bodyPr>
            <a:normAutofit fontScale="90000"/>
          </a:bodyPr>
          <a:lstStyle/>
          <a:p>
            <a:r>
              <a:rPr lang="zh-CN" altLang="zh-CN" sz="4000" b="1" dirty="0">
                <a:solidFill>
                  <a:srgbClr val="FF0000"/>
                </a:solidFill>
              </a:rPr>
              <a:t>实验五</a:t>
            </a:r>
            <a:r>
              <a:rPr lang="zh-CN" altLang="zh-CN" sz="4000" b="1" dirty="0"/>
              <a:t>：基于多传感器的坏境评价实验</a:t>
            </a:r>
            <a:endParaRPr lang="zh-CN" alt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8313" y="1301992"/>
            <a:ext cx="8218487" cy="4790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91264" cy="778098"/>
          </a:xfrm>
        </p:spPr>
        <p:txBody>
          <a:bodyPr>
            <a:normAutofit fontScale="90000"/>
          </a:bodyPr>
          <a:lstStyle/>
          <a:p>
            <a:r>
              <a:rPr lang="zh-CN" altLang="zh-CN" sz="4000" b="1" dirty="0">
                <a:solidFill>
                  <a:srgbClr val="FF0000"/>
                </a:solidFill>
              </a:rPr>
              <a:t>实验五</a:t>
            </a:r>
            <a:r>
              <a:rPr lang="zh-CN" altLang="zh-CN" sz="4000" b="1" dirty="0"/>
              <a:t>：基于多传感器的坏境评价实验</a:t>
            </a:r>
            <a:endParaRPr lang="zh-CN" alt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8313" y="1335185"/>
            <a:ext cx="8218487" cy="472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447</Words>
  <Application>Microsoft Office PowerPoint</Application>
  <PresentationFormat>全屏显示(4:3)</PresentationFormat>
  <Paragraphs>34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宋体</vt:lpstr>
      <vt:lpstr>Arial</vt:lpstr>
      <vt:lpstr>Calibri</vt:lpstr>
      <vt:lpstr>Office 主题</vt:lpstr>
      <vt:lpstr>PowerPoint 演示文稿</vt:lpstr>
      <vt:lpstr>PowerPoint 演示文稿</vt:lpstr>
      <vt:lpstr>day2</vt:lpstr>
      <vt:lpstr>day3</vt:lpstr>
      <vt:lpstr>day4,5：基于多传感器的坏境评价实验</vt:lpstr>
      <vt:lpstr>实验五：基于多传感器的坏境评价实验</vt:lpstr>
      <vt:lpstr>实验五：基于多传感器的坏境评价实验</vt:lpstr>
      <vt:lpstr>实验五：基于多传感器的坏境评价实验</vt:lpstr>
      <vt:lpstr>实验五：基于多传感器的坏境评价实验</vt:lpstr>
      <vt:lpstr>实验五：基于多传感器的坏境评价实验</vt:lpstr>
      <vt:lpstr>实验五：基于多传感器的坏境评价实验</vt:lpstr>
      <vt:lpstr>实验五：基于多传感器的坏境评价实验</vt:lpstr>
      <vt:lpstr>实验五：基于多传感器的坏境评价实验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lenovo</dc:creator>
  <cp:lastModifiedBy>Ling Zhicheng</cp:lastModifiedBy>
  <cp:revision>7</cp:revision>
  <dcterms:created xsi:type="dcterms:W3CDTF">2020-07-08T00:10:00Z</dcterms:created>
  <dcterms:modified xsi:type="dcterms:W3CDTF">2021-07-14T05:58:04Z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807B8F1C8F144D9582B56746F27876D7</vt:lpwstr>
  </property>
</Properties>
</file>

<file path=docProps/thumbnail.jpeg>
</file>